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 2" charset="1" panose="020B0503030501040103"/>
      <p:regular r:id="rId10"/>
    </p:embeddedFont>
    <p:embeddedFont>
      <p:font typeface="Canva Sans 2 Bold" charset="1" panose="020B0803030501040103"/>
      <p:regular r:id="rId11"/>
    </p:embeddedFont>
    <p:embeddedFont>
      <p:font typeface="Canva Sans 2 Italics" charset="1" panose="020B0503030501040103"/>
      <p:regular r:id="rId12"/>
    </p:embeddedFont>
    <p:embeddedFont>
      <p:font typeface="Canva Sans 2 Bold Italics" charset="1" panose="020B0803030501040103"/>
      <p:regular r:id="rId13"/>
    </p:embeddedFont>
    <p:embeddedFont>
      <p:font typeface="Canva Sans 1" charset="1" panose="020B0503030501040103"/>
      <p:regular r:id="rId14"/>
    </p:embeddedFont>
    <p:embeddedFont>
      <p:font typeface="Canva Sans 1 Bold" charset="1" panose="020B0803030501040103"/>
      <p:regular r:id="rId15"/>
    </p:embeddedFont>
    <p:embeddedFont>
      <p:font typeface="Canva Sans 1 Italics" charset="1" panose="020B0503030501040103"/>
      <p:regular r:id="rId16"/>
    </p:embeddedFont>
    <p:embeddedFont>
      <p:font typeface="Canva Sans 1 Bold Italics" charset="1" panose="020B0803030501040103"/>
      <p:regular r:id="rId17"/>
    </p:embeddedFont>
    <p:embeddedFont>
      <p:font typeface="Canva Sans 1 Medium" charset="1" panose="020B0603030501040103"/>
      <p:regular r:id="rId18"/>
    </p:embeddedFont>
    <p:embeddedFont>
      <p:font typeface="Canva Sans 1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7.png" Type="http://schemas.openxmlformats.org/officeDocument/2006/relationships/image"/><Relationship Id="rId14" Target="../media/image8.pn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2" Target="../media/image1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56743">
            <a:off x="3432655" y="5851133"/>
            <a:ext cx="19419733" cy="4927757"/>
          </a:xfrm>
          <a:custGeom>
            <a:avLst/>
            <a:gdLst/>
            <a:ahLst/>
            <a:cxnLst/>
            <a:rect r="r" b="b" t="t" l="l"/>
            <a:pathLst>
              <a:path h="4927757" w="19419733">
                <a:moveTo>
                  <a:pt x="0" y="0"/>
                </a:moveTo>
                <a:lnTo>
                  <a:pt x="19419733" y="0"/>
                </a:lnTo>
                <a:lnTo>
                  <a:pt x="19419733" y="4927757"/>
                </a:lnTo>
                <a:lnTo>
                  <a:pt x="0" y="492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770254">
            <a:off x="15063529" y="7586485"/>
            <a:ext cx="3342967" cy="6002834"/>
            <a:chOff x="0" y="0"/>
            <a:chExt cx="812800" cy="14595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459513"/>
            </a:xfrm>
            <a:custGeom>
              <a:avLst/>
              <a:gdLst/>
              <a:ahLst/>
              <a:cxnLst/>
              <a:rect r="r" b="b" t="t" l="l"/>
              <a:pathLst>
                <a:path h="14595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9513"/>
                  </a:lnTo>
                  <a:lnTo>
                    <a:pt x="0" y="1459513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51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394909">
            <a:off x="1183064" y="-2572582"/>
            <a:ext cx="16367478" cy="5564942"/>
          </a:xfrm>
          <a:custGeom>
            <a:avLst/>
            <a:gdLst/>
            <a:ahLst/>
            <a:cxnLst/>
            <a:rect r="r" b="b" t="t" l="l"/>
            <a:pathLst>
              <a:path h="5564942" w="16367478">
                <a:moveTo>
                  <a:pt x="0" y="0"/>
                </a:moveTo>
                <a:lnTo>
                  <a:pt x="16367478" y="0"/>
                </a:lnTo>
                <a:lnTo>
                  <a:pt x="16367478" y="5564943"/>
                </a:lnTo>
                <a:lnTo>
                  <a:pt x="0" y="556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8202600">
            <a:off x="11314825" y="-7625590"/>
            <a:ext cx="12039093" cy="13253655"/>
            <a:chOff x="0" y="0"/>
            <a:chExt cx="2927153" cy="32224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7153" cy="3222458"/>
            </a:xfrm>
            <a:custGeom>
              <a:avLst/>
              <a:gdLst/>
              <a:ahLst/>
              <a:cxnLst/>
              <a:rect r="r" b="b" t="t" l="l"/>
              <a:pathLst>
                <a:path h="3222458" w="2927153">
                  <a:moveTo>
                    <a:pt x="0" y="0"/>
                  </a:moveTo>
                  <a:lnTo>
                    <a:pt x="2927153" y="0"/>
                  </a:lnTo>
                  <a:lnTo>
                    <a:pt x="2927153" y="3222458"/>
                  </a:lnTo>
                  <a:lnTo>
                    <a:pt x="0" y="3222458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927153" cy="327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09684" y="172544"/>
            <a:ext cx="9941911" cy="9941911"/>
          </a:xfrm>
          <a:custGeom>
            <a:avLst/>
            <a:gdLst/>
            <a:ahLst/>
            <a:cxnLst/>
            <a:rect r="r" b="b" t="t" l="l"/>
            <a:pathLst>
              <a:path h="9941911" w="9941911">
                <a:moveTo>
                  <a:pt x="0" y="0"/>
                </a:moveTo>
                <a:lnTo>
                  <a:pt x="9941912" y="0"/>
                </a:lnTo>
                <a:lnTo>
                  <a:pt x="9941912" y="9941912"/>
                </a:lnTo>
                <a:lnTo>
                  <a:pt x="0" y="9941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847464" y="466174"/>
            <a:ext cx="9321013" cy="93210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78635" y="865716"/>
            <a:ext cx="6180665" cy="618066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1DA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36246" y="1223338"/>
            <a:ext cx="5465443" cy="5465421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3636" r="0" b="-1363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280883" y="5585243"/>
            <a:ext cx="7419093" cy="583391"/>
            <a:chOff x="0" y="0"/>
            <a:chExt cx="5168262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68262" cy="406400"/>
            </a:xfrm>
            <a:custGeom>
              <a:avLst/>
              <a:gdLst/>
              <a:ahLst/>
              <a:cxnLst/>
              <a:rect r="r" b="b" t="t" l="l"/>
              <a:pathLst>
                <a:path h="406400" w="5168262">
                  <a:moveTo>
                    <a:pt x="4965062" y="0"/>
                  </a:moveTo>
                  <a:cubicBezTo>
                    <a:pt x="5077286" y="0"/>
                    <a:pt x="5168262" y="90976"/>
                    <a:pt x="5168262" y="203200"/>
                  </a:cubicBezTo>
                  <a:cubicBezTo>
                    <a:pt x="5168262" y="315424"/>
                    <a:pt x="5077286" y="406400"/>
                    <a:pt x="49650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16826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095861"/>
            <a:ext cx="7870705" cy="169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8"/>
              </a:lnSpc>
            </a:pPr>
            <a:r>
              <a:rPr lang="en-US" sz="10814">
                <a:solidFill>
                  <a:srgbClr val="000000"/>
                </a:solidFill>
                <a:latin typeface="Poppins Bold"/>
              </a:rPr>
              <a:t>Python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8115" y="3509934"/>
            <a:ext cx="8175885" cy="177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39"/>
              </a:lnSpc>
            </a:pPr>
            <a:r>
              <a:rPr lang="en-US" sz="11350">
                <a:solidFill>
                  <a:srgbClr val="002F60"/>
                </a:solidFill>
                <a:latin typeface="Poppins Bold"/>
              </a:rPr>
              <a:t>Operator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0" y="0"/>
            <a:ext cx="1954508" cy="1223338"/>
          </a:xfrm>
          <a:custGeom>
            <a:avLst/>
            <a:gdLst/>
            <a:ahLst/>
            <a:cxnLst/>
            <a:rect r="r" b="b" t="t" l="l"/>
            <a:pathLst>
              <a:path h="1223338" w="1954508">
                <a:moveTo>
                  <a:pt x="0" y="0"/>
                </a:moveTo>
                <a:lnTo>
                  <a:pt x="1954508" y="0"/>
                </a:lnTo>
                <a:lnTo>
                  <a:pt x="1954508" y="1223338"/>
                </a:lnTo>
                <a:lnTo>
                  <a:pt x="0" y="12233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12" t="-38160" r="-3012" b="-3123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70254">
            <a:off x="15063529" y="7586485"/>
            <a:ext cx="3342967" cy="6002834"/>
            <a:chOff x="0" y="0"/>
            <a:chExt cx="812800" cy="14595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459513"/>
            </a:xfrm>
            <a:custGeom>
              <a:avLst/>
              <a:gdLst/>
              <a:ahLst/>
              <a:cxnLst/>
              <a:rect r="r" b="b" t="t" l="l"/>
              <a:pathLst>
                <a:path h="14595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9513"/>
                  </a:lnTo>
                  <a:lnTo>
                    <a:pt x="0" y="1459513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51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394909">
            <a:off x="1183064" y="-2572582"/>
            <a:ext cx="16367478" cy="5564942"/>
          </a:xfrm>
          <a:custGeom>
            <a:avLst/>
            <a:gdLst/>
            <a:ahLst/>
            <a:cxnLst/>
            <a:rect r="r" b="b" t="t" l="l"/>
            <a:pathLst>
              <a:path h="5564942" w="16367478">
                <a:moveTo>
                  <a:pt x="0" y="0"/>
                </a:moveTo>
                <a:lnTo>
                  <a:pt x="16367478" y="0"/>
                </a:lnTo>
                <a:lnTo>
                  <a:pt x="16367478" y="5564943"/>
                </a:lnTo>
                <a:lnTo>
                  <a:pt x="0" y="5564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8202600">
            <a:off x="11314825" y="-7625590"/>
            <a:ext cx="12039093" cy="13253655"/>
            <a:chOff x="0" y="0"/>
            <a:chExt cx="2927153" cy="32224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7153" cy="3222458"/>
            </a:xfrm>
            <a:custGeom>
              <a:avLst/>
              <a:gdLst/>
              <a:ahLst/>
              <a:cxnLst/>
              <a:rect r="r" b="b" t="t" l="l"/>
              <a:pathLst>
                <a:path h="3222458" w="2927153">
                  <a:moveTo>
                    <a:pt x="0" y="0"/>
                  </a:moveTo>
                  <a:lnTo>
                    <a:pt x="2927153" y="0"/>
                  </a:lnTo>
                  <a:lnTo>
                    <a:pt x="2927153" y="3222458"/>
                  </a:lnTo>
                  <a:lnTo>
                    <a:pt x="0" y="3222458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927153" cy="327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02690" y="146670"/>
            <a:ext cx="9993660" cy="9993660"/>
          </a:xfrm>
          <a:custGeom>
            <a:avLst/>
            <a:gdLst/>
            <a:ahLst/>
            <a:cxnLst/>
            <a:rect r="r" b="b" t="t" l="l"/>
            <a:pathLst>
              <a:path h="9993660" w="9993660">
                <a:moveTo>
                  <a:pt x="0" y="0"/>
                </a:moveTo>
                <a:lnTo>
                  <a:pt x="9993660" y="0"/>
                </a:lnTo>
                <a:lnTo>
                  <a:pt x="9993660" y="9993660"/>
                </a:lnTo>
                <a:lnTo>
                  <a:pt x="0" y="999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847464" y="466174"/>
            <a:ext cx="9321013" cy="932101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78635" y="865716"/>
            <a:ext cx="8717715" cy="871771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69570" y="1270554"/>
            <a:ext cx="8164395" cy="816436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8371" t="-12845" r="-29895" b="-6037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838384"/>
            <a:ext cx="7799395" cy="17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60"/>
              </a:lnSpc>
            </a:pPr>
            <a:r>
              <a:rPr lang="en-US" sz="10930">
                <a:solidFill>
                  <a:srgbClr val="002F60"/>
                </a:solidFill>
                <a:latin typeface="Poppins 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4494" y="5376288"/>
            <a:ext cx="8109506" cy="62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986" spc="1339">
                <a:solidFill>
                  <a:srgbClr val="000000"/>
                </a:solidFill>
                <a:latin typeface="Poppins Semi-Bold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0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73656">
            <a:off x="6451187" y="-4465996"/>
            <a:ext cx="13443249" cy="4570705"/>
          </a:xfrm>
          <a:custGeom>
            <a:avLst/>
            <a:gdLst/>
            <a:ahLst/>
            <a:cxnLst/>
            <a:rect r="r" b="b" t="t" l="l"/>
            <a:pathLst>
              <a:path h="4570705" w="13443249">
                <a:moveTo>
                  <a:pt x="0" y="0"/>
                </a:moveTo>
                <a:lnTo>
                  <a:pt x="13443249" y="0"/>
                </a:lnTo>
                <a:lnTo>
                  <a:pt x="13443249" y="4570705"/>
                </a:lnTo>
                <a:lnTo>
                  <a:pt x="0" y="457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9365030">
            <a:off x="-1608009" y="-4431479"/>
            <a:ext cx="13443249" cy="4570705"/>
          </a:xfrm>
          <a:custGeom>
            <a:avLst/>
            <a:gdLst/>
            <a:ahLst/>
            <a:cxnLst/>
            <a:rect r="r" b="b" t="t" l="l"/>
            <a:pathLst>
              <a:path h="4570705" w="13443249">
                <a:moveTo>
                  <a:pt x="13443249" y="0"/>
                </a:moveTo>
                <a:lnTo>
                  <a:pt x="0" y="0"/>
                </a:lnTo>
                <a:lnTo>
                  <a:pt x="0" y="4570705"/>
                </a:lnTo>
                <a:lnTo>
                  <a:pt x="13443249" y="4570705"/>
                </a:lnTo>
                <a:lnTo>
                  <a:pt x="13443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9758" y="375912"/>
            <a:ext cx="1049398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Types of Operator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1610987"/>
            <a:ext cx="5864505" cy="1590747"/>
          </a:xfrm>
          <a:custGeom>
            <a:avLst/>
            <a:gdLst/>
            <a:ahLst/>
            <a:cxnLst/>
            <a:rect r="r" b="b" t="t" l="l"/>
            <a:pathLst>
              <a:path h="1590747" w="5864505">
                <a:moveTo>
                  <a:pt x="0" y="0"/>
                </a:moveTo>
                <a:lnTo>
                  <a:pt x="5864505" y="0"/>
                </a:lnTo>
                <a:lnTo>
                  <a:pt x="5864505" y="1590747"/>
                </a:lnTo>
                <a:lnTo>
                  <a:pt x="0" y="1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486284"/>
            <a:ext cx="5864505" cy="1590747"/>
          </a:xfrm>
          <a:custGeom>
            <a:avLst/>
            <a:gdLst/>
            <a:ahLst/>
            <a:cxnLst/>
            <a:rect r="r" b="b" t="t" l="l"/>
            <a:pathLst>
              <a:path h="1590747" w="5864505">
                <a:moveTo>
                  <a:pt x="0" y="0"/>
                </a:moveTo>
                <a:lnTo>
                  <a:pt x="5864505" y="0"/>
                </a:lnTo>
                <a:lnTo>
                  <a:pt x="5864505" y="1590747"/>
                </a:lnTo>
                <a:lnTo>
                  <a:pt x="0" y="1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311" y="7303612"/>
            <a:ext cx="5864505" cy="1590747"/>
          </a:xfrm>
          <a:custGeom>
            <a:avLst/>
            <a:gdLst/>
            <a:ahLst/>
            <a:cxnLst/>
            <a:rect r="r" b="b" t="t" l="l"/>
            <a:pathLst>
              <a:path h="1590747" w="5864505">
                <a:moveTo>
                  <a:pt x="0" y="0"/>
                </a:moveTo>
                <a:lnTo>
                  <a:pt x="5864505" y="0"/>
                </a:lnTo>
                <a:lnTo>
                  <a:pt x="5864505" y="1590747"/>
                </a:lnTo>
                <a:lnTo>
                  <a:pt x="0" y="1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570447" y="1866705"/>
            <a:ext cx="4580505" cy="1152855"/>
            <a:chOff x="0" y="0"/>
            <a:chExt cx="1206388" cy="3036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6388" cy="303632"/>
            </a:xfrm>
            <a:custGeom>
              <a:avLst/>
              <a:gdLst/>
              <a:ahLst/>
              <a:cxnLst/>
              <a:rect r="r" b="b" t="t" l="l"/>
              <a:pathLst>
                <a:path h="303632" w="1206388">
                  <a:moveTo>
                    <a:pt x="151816" y="0"/>
                  </a:moveTo>
                  <a:lnTo>
                    <a:pt x="1054572" y="0"/>
                  </a:lnTo>
                  <a:cubicBezTo>
                    <a:pt x="1138418" y="0"/>
                    <a:pt x="1206388" y="67970"/>
                    <a:pt x="1206388" y="151816"/>
                  </a:cubicBezTo>
                  <a:lnTo>
                    <a:pt x="1206388" y="151816"/>
                  </a:lnTo>
                  <a:cubicBezTo>
                    <a:pt x="1206388" y="235662"/>
                    <a:pt x="1138418" y="303632"/>
                    <a:pt x="1054572" y="303632"/>
                  </a:cubicBezTo>
                  <a:lnTo>
                    <a:pt x="151816" y="303632"/>
                  </a:lnTo>
                  <a:cubicBezTo>
                    <a:pt x="67970" y="303632"/>
                    <a:pt x="0" y="235662"/>
                    <a:pt x="0" y="151816"/>
                  </a:cubicBezTo>
                  <a:lnTo>
                    <a:pt x="0" y="151816"/>
                  </a:lnTo>
                  <a:cubicBezTo>
                    <a:pt x="0" y="67970"/>
                    <a:pt x="67970" y="0"/>
                    <a:pt x="151816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206388" cy="37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70447" y="3741473"/>
            <a:ext cx="4580505" cy="1152855"/>
            <a:chOff x="0" y="0"/>
            <a:chExt cx="1206388" cy="3036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6388" cy="303632"/>
            </a:xfrm>
            <a:custGeom>
              <a:avLst/>
              <a:gdLst/>
              <a:ahLst/>
              <a:cxnLst/>
              <a:rect r="r" b="b" t="t" l="l"/>
              <a:pathLst>
                <a:path h="303632" w="1206388">
                  <a:moveTo>
                    <a:pt x="151816" y="0"/>
                  </a:moveTo>
                  <a:lnTo>
                    <a:pt x="1054572" y="0"/>
                  </a:lnTo>
                  <a:cubicBezTo>
                    <a:pt x="1138418" y="0"/>
                    <a:pt x="1206388" y="67970"/>
                    <a:pt x="1206388" y="151816"/>
                  </a:cubicBezTo>
                  <a:lnTo>
                    <a:pt x="1206388" y="151816"/>
                  </a:lnTo>
                  <a:cubicBezTo>
                    <a:pt x="1206388" y="235662"/>
                    <a:pt x="1138418" y="303632"/>
                    <a:pt x="1054572" y="303632"/>
                  </a:cubicBezTo>
                  <a:lnTo>
                    <a:pt x="151816" y="303632"/>
                  </a:lnTo>
                  <a:cubicBezTo>
                    <a:pt x="67970" y="303632"/>
                    <a:pt x="0" y="235662"/>
                    <a:pt x="0" y="151816"/>
                  </a:cubicBezTo>
                  <a:lnTo>
                    <a:pt x="0" y="151816"/>
                  </a:lnTo>
                  <a:cubicBezTo>
                    <a:pt x="0" y="67970"/>
                    <a:pt x="67970" y="0"/>
                    <a:pt x="151816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206388" cy="37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13616" y="7560787"/>
            <a:ext cx="4580505" cy="1152855"/>
            <a:chOff x="0" y="0"/>
            <a:chExt cx="1206388" cy="3036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6388" cy="303632"/>
            </a:xfrm>
            <a:custGeom>
              <a:avLst/>
              <a:gdLst/>
              <a:ahLst/>
              <a:cxnLst/>
              <a:rect r="r" b="b" t="t" l="l"/>
              <a:pathLst>
                <a:path h="303632" w="1206388">
                  <a:moveTo>
                    <a:pt x="151816" y="0"/>
                  </a:moveTo>
                  <a:lnTo>
                    <a:pt x="1054572" y="0"/>
                  </a:lnTo>
                  <a:cubicBezTo>
                    <a:pt x="1138418" y="0"/>
                    <a:pt x="1206388" y="67970"/>
                    <a:pt x="1206388" y="151816"/>
                  </a:cubicBezTo>
                  <a:lnTo>
                    <a:pt x="1206388" y="151816"/>
                  </a:lnTo>
                  <a:cubicBezTo>
                    <a:pt x="1206388" y="235662"/>
                    <a:pt x="1138418" y="303632"/>
                    <a:pt x="1054572" y="303632"/>
                  </a:cubicBezTo>
                  <a:lnTo>
                    <a:pt x="151816" y="303632"/>
                  </a:lnTo>
                  <a:cubicBezTo>
                    <a:pt x="67970" y="303632"/>
                    <a:pt x="0" y="235662"/>
                    <a:pt x="0" y="151816"/>
                  </a:cubicBezTo>
                  <a:lnTo>
                    <a:pt x="0" y="151816"/>
                  </a:lnTo>
                  <a:cubicBezTo>
                    <a:pt x="0" y="67970"/>
                    <a:pt x="67970" y="0"/>
                    <a:pt x="151816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206388" cy="37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04349" y="2097254"/>
            <a:ext cx="686995" cy="686995"/>
          </a:xfrm>
          <a:custGeom>
            <a:avLst/>
            <a:gdLst/>
            <a:ahLst/>
            <a:cxnLst/>
            <a:rect r="r" b="b" t="t" l="l"/>
            <a:pathLst>
              <a:path h="686995" w="686995">
                <a:moveTo>
                  <a:pt x="0" y="0"/>
                </a:moveTo>
                <a:lnTo>
                  <a:pt x="686995" y="0"/>
                </a:lnTo>
                <a:lnTo>
                  <a:pt x="686995" y="686996"/>
                </a:lnTo>
                <a:lnTo>
                  <a:pt x="0" y="68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04349" y="3975070"/>
            <a:ext cx="686995" cy="686995"/>
          </a:xfrm>
          <a:custGeom>
            <a:avLst/>
            <a:gdLst/>
            <a:ahLst/>
            <a:cxnLst/>
            <a:rect r="r" b="b" t="t" l="l"/>
            <a:pathLst>
              <a:path h="686995" w="686995">
                <a:moveTo>
                  <a:pt x="0" y="0"/>
                </a:moveTo>
                <a:lnTo>
                  <a:pt x="686995" y="0"/>
                </a:lnTo>
                <a:lnTo>
                  <a:pt x="686995" y="686996"/>
                </a:lnTo>
                <a:lnTo>
                  <a:pt x="0" y="68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3660" y="7772678"/>
            <a:ext cx="686995" cy="686995"/>
          </a:xfrm>
          <a:custGeom>
            <a:avLst/>
            <a:gdLst/>
            <a:ahLst/>
            <a:cxnLst/>
            <a:rect r="r" b="b" t="t" l="l"/>
            <a:pathLst>
              <a:path h="686995" w="686995">
                <a:moveTo>
                  <a:pt x="0" y="0"/>
                </a:moveTo>
                <a:lnTo>
                  <a:pt x="686995" y="0"/>
                </a:lnTo>
                <a:lnTo>
                  <a:pt x="686995" y="686996"/>
                </a:lnTo>
                <a:lnTo>
                  <a:pt x="0" y="68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145269" y="2057953"/>
            <a:ext cx="4754342" cy="12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024">
                <a:solidFill>
                  <a:srgbClr val="FFFFFF"/>
                </a:solidFill>
                <a:latin typeface="Poppins Bold"/>
              </a:rPr>
              <a:t>Logical operators</a:t>
            </a:r>
          </a:p>
          <a:p>
            <a:pPr algn="l">
              <a:lnSpc>
                <a:spcPts val="462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145269" y="3932722"/>
            <a:ext cx="5204850" cy="62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024">
                <a:solidFill>
                  <a:srgbClr val="FFFFFF"/>
                </a:solidFill>
                <a:latin typeface="Poppins Bold"/>
              </a:rPr>
              <a:t>Identity operators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8208" y="7821543"/>
            <a:ext cx="6114031" cy="12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024">
                <a:solidFill>
                  <a:srgbClr val="FFFFFF"/>
                </a:solidFill>
                <a:latin typeface="Poppins Bold"/>
              </a:rPr>
              <a:t>Membership operators</a:t>
            </a:r>
          </a:p>
          <a:p>
            <a:pPr algn="l">
              <a:lnSpc>
                <a:spcPts val="462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145269" y="4336876"/>
            <a:ext cx="5632930" cy="17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4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-1342907" y="10036354"/>
            <a:ext cx="20973813" cy="734301"/>
            <a:chOff x="0" y="0"/>
            <a:chExt cx="11607985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37882" y="10036354"/>
            <a:ext cx="14412237" cy="734301"/>
            <a:chOff x="0" y="0"/>
            <a:chExt cx="7976472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76472" cy="406400"/>
            </a:xfrm>
            <a:custGeom>
              <a:avLst/>
              <a:gdLst/>
              <a:ahLst/>
              <a:cxnLst/>
              <a:rect r="r" b="b" t="t" l="l"/>
              <a:pathLst>
                <a:path h="406400" w="7976472">
                  <a:moveTo>
                    <a:pt x="7773272" y="0"/>
                  </a:moveTo>
                  <a:cubicBezTo>
                    <a:pt x="7885496" y="0"/>
                    <a:pt x="7976472" y="90976"/>
                    <a:pt x="7976472" y="203200"/>
                  </a:cubicBezTo>
                  <a:cubicBezTo>
                    <a:pt x="7976472" y="315424"/>
                    <a:pt x="7885496" y="406400"/>
                    <a:pt x="77732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79764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366787" y="10036354"/>
            <a:ext cx="9554425" cy="734301"/>
            <a:chOff x="0" y="0"/>
            <a:chExt cx="5287909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287909" cy="406400"/>
            </a:xfrm>
            <a:custGeom>
              <a:avLst/>
              <a:gdLst/>
              <a:ahLst/>
              <a:cxnLst/>
              <a:rect r="r" b="b" t="t" l="l"/>
              <a:pathLst>
                <a:path h="406400" w="5287909">
                  <a:moveTo>
                    <a:pt x="5084709" y="0"/>
                  </a:moveTo>
                  <a:cubicBezTo>
                    <a:pt x="5196934" y="0"/>
                    <a:pt x="5287909" y="90976"/>
                    <a:pt x="5287909" y="203200"/>
                  </a:cubicBezTo>
                  <a:cubicBezTo>
                    <a:pt x="5287909" y="315424"/>
                    <a:pt x="5196934" y="406400"/>
                    <a:pt x="50847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528790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363311" y="3486284"/>
            <a:ext cx="5864505" cy="1590747"/>
          </a:xfrm>
          <a:custGeom>
            <a:avLst/>
            <a:gdLst/>
            <a:ahLst/>
            <a:cxnLst/>
            <a:rect r="r" b="b" t="t" l="l"/>
            <a:pathLst>
              <a:path h="1590747" w="5864505">
                <a:moveTo>
                  <a:pt x="0" y="0"/>
                </a:moveTo>
                <a:lnTo>
                  <a:pt x="5864505" y="0"/>
                </a:lnTo>
                <a:lnTo>
                  <a:pt x="5864505" y="1590747"/>
                </a:lnTo>
                <a:lnTo>
                  <a:pt x="0" y="1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63311" y="5362781"/>
            <a:ext cx="5864505" cy="1590747"/>
          </a:xfrm>
          <a:custGeom>
            <a:avLst/>
            <a:gdLst/>
            <a:ahLst/>
            <a:cxnLst/>
            <a:rect r="r" b="b" t="t" l="l"/>
            <a:pathLst>
              <a:path h="1590747" w="5864505">
                <a:moveTo>
                  <a:pt x="0" y="0"/>
                </a:moveTo>
                <a:lnTo>
                  <a:pt x="5864505" y="0"/>
                </a:lnTo>
                <a:lnTo>
                  <a:pt x="5864505" y="1590747"/>
                </a:lnTo>
                <a:lnTo>
                  <a:pt x="0" y="1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3789758" y="3741473"/>
            <a:ext cx="4580505" cy="1152855"/>
            <a:chOff x="0" y="0"/>
            <a:chExt cx="1206388" cy="3036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06388" cy="303632"/>
            </a:xfrm>
            <a:custGeom>
              <a:avLst/>
              <a:gdLst/>
              <a:ahLst/>
              <a:cxnLst/>
              <a:rect r="r" b="b" t="t" l="l"/>
              <a:pathLst>
                <a:path h="303632" w="1206388">
                  <a:moveTo>
                    <a:pt x="151816" y="0"/>
                  </a:moveTo>
                  <a:lnTo>
                    <a:pt x="1054572" y="0"/>
                  </a:lnTo>
                  <a:cubicBezTo>
                    <a:pt x="1138418" y="0"/>
                    <a:pt x="1206388" y="67970"/>
                    <a:pt x="1206388" y="151816"/>
                  </a:cubicBezTo>
                  <a:lnTo>
                    <a:pt x="1206388" y="151816"/>
                  </a:lnTo>
                  <a:cubicBezTo>
                    <a:pt x="1206388" y="235662"/>
                    <a:pt x="1138418" y="303632"/>
                    <a:pt x="1054572" y="303632"/>
                  </a:cubicBezTo>
                  <a:lnTo>
                    <a:pt x="151816" y="303632"/>
                  </a:lnTo>
                  <a:cubicBezTo>
                    <a:pt x="67970" y="303632"/>
                    <a:pt x="0" y="235662"/>
                    <a:pt x="0" y="151816"/>
                  </a:cubicBezTo>
                  <a:lnTo>
                    <a:pt x="0" y="151816"/>
                  </a:lnTo>
                  <a:cubicBezTo>
                    <a:pt x="0" y="67970"/>
                    <a:pt x="67970" y="0"/>
                    <a:pt x="151816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1206388" cy="37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789758" y="5619956"/>
            <a:ext cx="4580505" cy="1152855"/>
            <a:chOff x="0" y="0"/>
            <a:chExt cx="1206388" cy="30363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06388" cy="303632"/>
            </a:xfrm>
            <a:custGeom>
              <a:avLst/>
              <a:gdLst/>
              <a:ahLst/>
              <a:cxnLst/>
              <a:rect r="r" b="b" t="t" l="l"/>
              <a:pathLst>
                <a:path h="303632" w="1206388">
                  <a:moveTo>
                    <a:pt x="151816" y="0"/>
                  </a:moveTo>
                  <a:lnTo>
                    <a:pt x="1054572" y="0"/>
                  </a:lnTo>
                  <a:cubicBezTo>
                    <a:pt x="1138418" y="0"/>
                    <a:pt x="1206388" y="67970"/>
                    <a:pt x="1206388" y="151816"/>
                  </a:cubicBezTo>
                  <a:lnTo>
                    <a:pt x="1206388" y="151816"/>
                  </a:lnTo>
                  <a:cubicBezTo>
                    <a:pt x="1206388" y="235662"/>
                    <a:pt x="1138418" y="303632"/>
                    <a:pt x="1054572" y="303632"/>
                  </a:cubicBezTo>
                  <a:lnTo>
                    <a:pt x="151816" y="303632"/>
                  </a:lnTo>
                  <a:cubicBezTo>
                    <a:pt x="67970" y="303632"/>
                    <a:pt x="0" y="235662"/>
                    <a:pt x="0" y="151816"/>
                  </a:cubicBezTo>
                  <a:lnTo>
                    <a:pt x="0" y="151816"/>
                  </a:lnTo>
                  <a:cubicBezTo>
                    <a:pt x="0" y="67970"/>
                    <a:pt x="67970" y="0"/>
                    <a:pt x="151816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1206388" cy="37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23660" y="3975070"/>
            <a:ext cx="686995" cy="686995"/>
          </a:xfrm>
          <a:custGeom>
            <a:avLst/>
            <a:gdLst/>
            <a:ahLst/>
            <a:cxnLst/>
            <a:rect r="r" b="b" t="t" l="l"/>
            <a:pathLst>
              <a:path h="686995" w="686995">
                <a:moveTo>
                  <a:pt x="0" y="0"/>
                </a:moveTo>
                <a:lnTo>
                  <a:pt x="686995" y="0"/>
                </a:lnTo>
                <a:lnTo>
                  <a:pt x="686995" y="686996"/>
                </a:lnTo>
                <a:lnTo>
                  <a:pt x="0" y="68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23660" y="5852886"/>
            <a:ext cx="686995" cy="686995"/>
          </a:xfrm>
          <a:custGeom>
            <a:avLst/>
            <a:gdLst/>
            <a:ahLst/>
            <a:cxnLst/>
            <a:rect r="r" b="b" t="t" l="l"/>
            <a:pathLst>
              <a:path h="686995" w="686995">
                <a:moveTo>
                  <a:pt x="0" y="0"/>
                </a:moveTo>
                <a:lnTo>
                  <a:pt x="686995" y="0"/>
                </a:lnTo>
                <a:lnTo>
                  <a:pt x="686995" y="686995"/>
                </a:lnTo>
                <a:lnTo>
                  <a:pt x="0" y="686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288208" y="3945500"/>
            <a:ext cx="5922170" cy="12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024">
                <a:solidFill>
                  <a:srgbClr val="FFFFFF"/>
                </a:solidFill>
                <a:latin typeface="Poppins Bold"/>
              </a:rPr>
              <a:t>Assignment operators</a:t>
            </a:r>
          </a:p>
          <a:p>
            <a:pPr algn="l">
              <a:lnSpc>
                <a:spcPts val="4628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2288208" y="5833836"/>
            <a:ext cx="6005684" cy="12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024">
                <a:solidFill>
                  <a:srgbClr val="FFFFFF"/>
                </a:solidFill>
                <a:latin typeface="Poppins Bold"/>
              </a:rPr>
              <a:t>Comparison operators</a:t>
            </a:r>
          </a:p>
          <a:p>
            <a:pPr algn="l">
              <a:lnSpc>
                <a:spcPts val="4628"/>
              </a:lnSpc>
            </a:pP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63311" y="1610987"/>
            <a:ext cx="5864505" cy="1590747"/>
          </a:xfrm>
          <a:custGeom>
            <a:avLst/>
            <a:gdLst/>
            <a:ahLst/>
            <a:cxnLst/>
            <a:rect r="r" b="b" t="t" l="l"/>
            <a:pathLst>
              <a:path h="1590747" w="5864505">
                <a:moveTo>
                  <a:pt x="0" y="0"/>
                </a:moveTo>
                <a:lnTo>
                  <a:pt x="5864505" y="0"/>
                </a:lnTo>
                <a:lnTo>
                  <a:pt x="5864505" y="1590747"/>
                </a:lnTo>
                <a:lnTo>
                  <a:pt x="0" y="1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3789758" y="1866705"/>
            <a:ext cx="4580505" cy="1152855"/>
            <a:chOff x="0" y="0"/>
            <a:chExt cx="1206388" cy="30363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06388" cy="303632"/>
            </a:xfrm>
            <a:custGeom>
              <a:avLst/>
              <a:gdLst/>
              <a:ahLst/>
              <a:cxnLst/>
              <a:rect r="r" b="b" t="t" l="l"/>
              <a:pathLst>
                <a:path h="303632" w="1206388">
                  <a:moveTo>
                    <a:pt x="151816" y="0"/>
                  </a:moveTo>
                  <a:lnTo>
                    <a:pt x="1054572" y="0"/>
                  </a:lnTo>
                  <a:cubicBezTo>
                    <a:pt x="1138418" y="0"/>
                    <a:pt x="1206388" y="67970"/>
                    <a:pt x="1206388" y="151816"/>
                  </a:cubicBezTo>
                  <a:lnTo>
                    <a:pt x="1206388" y="151816"/>
                  </a:lnTo>
                  <a:cubicBezTo>
                    <a:pt x="1206388" y="235662"/>
                    <a:pt x="1138418" y="303632"/>
                    <a:pt x="1054572" y="303632"/>
                  </a:cubicBezTo>
                  <a:lnTo>
                    <a:pt x="151816" y="303632"/>
                  </a:lnTo>
                  <a:cubicBezTo>
                    <a:pt x="67970" y="303632"/>
                    <a:pt x="0" y="235662"/>
                    <a:pt x="0" y="151816"/>
                  </a:cubicBezTo>
                  <a:lnTo>
                    <a:pt x="0" y="151816"/>
                  </a:lnTo>
                  <a:cubicBezTo>
                    <a:pt x="0" y="67970"/>
                    <a:pt x="67970" y="0"/>
                    <a:pt x="151816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76200"/>
              <a:ext cx="1206388" cy="37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823660" y="2097254"/>
            <a:ext cx="686995" cy="686995"/>
          </a:xfrm>
          <a:custGeom>
            <a:avLst/>
            <a:gdLst/>
            <a:ahLst/>
            <a:cxnLst/>
            <a:rect r="r" b="b" t="t" l="l"/>
            <a:pathLst>
              <a:path h="686995" w="686995">
                <a:moveTo>
                  <a:pt x="0" y="0"/>
                </a:moveTo>
                <a:lnTo>
                  <a:pt x="686995" y="0"/>
                </a:lnTo>
                <a:lnTo>
                  <a:pt x="686995" y="686996"/>
                </a:lnTo>
                <a:lnTo>
                  <a:pt x="0" y="68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77505" y="1962703"/>
            <a:ext cx="7024735" cy="72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3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Poppins Bold"/>
              </a:rPr>
              <a:t>Aritmaitic operator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96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56743">
            <a:off x="645752" y="6883175"/>
            <a:ext cx="19154488" cy="4860451"/>
          </a:xfrm>
          <a:custGeom>
            <a:avLst/>
            <a:gdLst/>
            <a:ahLst/>
            <a:cxnLst/>
            <a:rect r="r" b="b" t="t" l="l"/>
            <a:pathLst>
              <a:path h="4860451" w="19154488">
                <a:moveTo>
                  <a:pt x="0" y="0"/>
                </a:moveTo>
                <a:lnTo>
                  <a:pt x="19154488" y="0"/>
                </a:lnTo>
                <a:lnTo>
                  <a:pt x="19154488" y="4860452"/>
                </a:lnTo>
                <a:lnTo>
                  <a:pt x="0" y="486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770254">
            <a:off x="15676070" y="7698051"/>
            <a:ext cx="3342967" cy="6002834"/>
            <a:chOff x="0" y="0"/>
            <a:chExt cx="812800" cy="14595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459513"/>
            </a:xfrm>
            <a:custGeom>
              <a:avLst/>
              <a:gdLst/>
              <a:ahLst/>
              <a:cxnLst/>
              <a:rect r="r" b="b" t="t" l="l"/>
              <a:pathLst>
                <a:path h="14595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9513"/>
                  </a:lnTo>
                  <a:lnTo>
                    <a:pt x="0" y="1459513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51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394909">
            <a:off x="2261671" y="-3176116"/>
            <a:ext cx="16367478" cy="5564942"/>
          </a:xfrm>
          <a:custGeom>
            <a:avLst/>
            <a:gdLst/>
            <a:ahLst/>
            <a:cxnLst/>
            <a:rect r="r" b="b" t="t" l="l"/>
            <a:pathLst>
              <a:path h="5564942" w="16367478">
                <a:moveTo>
                  <a:pt x="0" y="0"/>
                </a:moveTo>
                <a:lnTo>
                  <a:pt x="16367478" y="0"/>
                </a:lnTo>
                <a:lnTo>
                  <a:pt x="16367478" y="5564942"/>
                </a:lnTo>
                <a:lnTo>
                  <a:pt x="0" y="5564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8202600">
            <a:off x="12431533" y="-7602026"/>
            <a:ext cx="12039093" cy="13253655"/>
            <a:chOff x="0" y="0"/>
            <a:chExt cx="2927153" cy="32224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7153" cy="3222458"/>
            </a:xfrm>
            <a:custGeom>
              <a:avLst/>
              <a:gdLst/>
              <a:ahLst/>
              <a:cxnLst/>
              <a:rect r="r" b="b" t="t" l="l"/>
              <a:pathLst>
                <a:path h="3222458" w="2927153">
                  <a:moveTo>
                    <a:pt x="0" y="0"/>
                  </a:moveTo>
                  <a:lnTo>
                    <a:pt x="2927153" y="0"/>
                  </a:lnTo>
                  <a:lnTo>
                    <a:pt x="2927153" y="3222458"/>
                  </a:lnTo>
                  <a:lnTo>
                    <a:pt x="0" y="3222458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927153" cy="327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52480" y="449753"/>
            <a:ext cx="9837247" cy="9837247"/>
          </a:xfrm>
          <a:custGeom>
            <a:avLst/>
            <a:gdLst/>
            <a:ahLst/>
            <a:cxnLst/>
            <a:rect r="r" b="b" t="t" l="l"/>
            <a:pathLst>
              <a:path h="9837247" w="9837247">
                <a:moveTo>
                  <a:pt x="0" y="0"/>
                </a:moveTo>
                <a:lnTo>
                  <a:pt x="9837246" y="0"/>
                </a:lnTo>
                <a:lnTo>
                  <a:pt x="9837246" y="9837247"/>
                </a:lnTo>
                <a:lnTo>
                  <a:pt x="0" y="9837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620942" y="782957"/>
            <a:ext cx="8721087" cy="872108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37233" y="1156782"/>
            <a:ext cx="7875204" cy="787520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009650"/>
            <a:ext cx="81153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spc="-134">
                <a:solidFill>
                  <a:srgbClr val="FFFFFF"/>
                </a:solidFill>
                <a:latin typeface="Poppins Bold"/>
              </a:rPr>
              <a:t>Arithmetic Operator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970405" y="1506133"/>
            <a:ext cx="6469863" cy="6469837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3636" r="0" b="-13636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380442" y="1907922"/>
            <a:ext cx="9842555" cy="6939395"/>
          </a:xfrm>
          <a:custGeom>
            <a:avLst/>
            <a:gdLst/>
            <a:ahLst/>
            <a:cxnLst/>
            <a:rect r="r" b="b" t="t" l="l"/>
            <a:pathLst>
              <a:path h="6939395" w="9842555">
                <a:moveTo>
                  <a:pt x="0" y="0"/>
                </a:moveTo>
                <a:lnTo>
                  <a:pt x="9842554" y="0"/>
                </a:lnTo>
                <a:lnTo>
                  <a:pt x="9842554" y="6939395"/>
                </a:lnTo>
                <a:lnTo>
                  <a:pt x="0" y="69393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0" t="0" r="-27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40077" y="1765047"/>
            <a:ext cx="864126" cy="690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7864">
                <a:solidFill>
                  <a:srgbClr val="FFFFFF"/>
                </a:solidFill>
                <a:latin typeface="Canva Sans 1 Bold"/>
              </a:rPr>
              <a:t>+</a:t>
            </a:r>
          </a:p>
          <a:p>
            <a:pPr algn="ctr">
              <a:lnSpc>
                <a:spcPts val="11010"/>
              </a:lnSpc>
            </a:pPr>
            <a:r>
              <a:rPr lang="en-US" sz="7864">
                <a:solidFill>
                  <a:srgbClr val="FFFFFF"/>
                </a:solidFill>
                <a:latin typeface="Canva Sans 1 Bold"/>
              </a:rPr>
              <a:t>-</a:t>
            </a:r>
          </a:p>
          <a:p>
            <a:pPr algn="ctr">
              <a:lnSpc>
                <a:spcPts val="11010"/>
              </a:lnSpc>
            </a:pPr>
            <a:r>
              <a:rPr lang="en-US" sz="7864">
                <a:solidFill>
                  <a:srgbClr val="FFFFFF"/>
                </a:solidFill>
                <a:latin typeface="Canva Sans 1 Bold"/>
              </a:rPr>
              <a:t>*</a:t>
            </a:r>
          </a:p>
          <a:p>
            <a:pPr algn="ctr">
              <a:lnSpc>
                <a:spcPts val="11010"/>
              </a:lnSpc>
            </a:pPr>
            <a:r>
              <a:rPr lang="en-US" sz="7864">
                <a:solidFill>
                  <a:srgbClr val="FFFFFF"/>
                </a:solidFill>
                <a:latin typeface="Canva Sans 1 Bold"/>
              </a:rPr>
              <a:t>/</a:t>
            </a:r>
          </a:p>
          <a:p>
            <a:pPr algn="ctr">
              <a:lnSpc>
                <a:spcPts val="11010"/>
              </a:lnSpc>
              <a:spcBef>
                <a:spcPct val="0"/>
              </a:spcBef>
            </a:pPr>
            <a:r>
              <a:rPr lang="en-US" sz="7864">
                <a:solidFill>
                  <a:srgbClr val="FFFFFF"/>
                </a:solidFill>
                <a:latin typeface="Canva Sans 1 Bold"/>
              </a:rPr>
              <a:t>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44910" y="2042888"/>
            <a:ext cx="2243139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Addition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46550" y="3368145"/>
            <a:ext cx="3144008" cy="93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1"/>
              </a:lnSpc>
            </a:pPr>
            <a:r>
              <a:rPr lang="en-US" sz="3428">
                <a:solidFill>
                  <a:srgbClr val="FFFFFF"/>
                </a:solidFill>
                <a:latin typeface="Canva Sans 1 Bold"/>
              </a:rPr>
              <a:t>Subtraction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0063" y="4625049"/>
            <a:ext cx="3696981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Multiplication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86976" y="5915952"/>
            <a:ext cx="2483300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Division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86976" y="7403982"/>
            <a:ext cx="2546332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Modulus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22802" y="2017587"/>
            <a:ext cx="2084971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5+4=9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40598" y="3303031"/>
            <a:ext cx="1584941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5-4=1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57856" y="4563174"/>
            <a:ext cx="2246010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5*4=20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22802" y="5915952"/>
            <a:ext cx="2084971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50/10=5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45054" y="7268282"/>
            <a:ext cx="1962719" cy="9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3552">
                <a:solidFill>
                  <a:srgbClr val="FFFFFF"/>
                </a:solidFill>
                <a:latin typeface="Canva Sans 1 Bold"/>
              </a:rPr>
              <a:t>11%2=1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59503" y="3380924"/>
            <a:ext cx="4996443" cy="4750680"/>
            <a:chOff x="0" y="0"/>
            <a:chExt cx="1293983" cy="1230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3983" cy="1230335"/>
            </a:xfrm>
            <a:custGeom>
              <a:avLst/>
              <a:gdLst/>
              <a:ahLst/>
              <a:cxnLst/>
              <a:rect r="r" b="b" t="t" l="l"/>
              <a:pathLst>
                <a:path h="1230335" w="1293983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07619" y="4859731"/>
            <a:ext cx="7854157" cy="7627620"/>
            <a:chOff x="0" y="0"/>
            <a:chExt cx="1027471" cy="9978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7471" cy="997836"/>
            </a:xfrm>
            <a:custGeom>
              <a:avLst/>
              <a:gdLst/>
              <a:ahLst/>
              <a:cxnLst/>
              <a:rect r="r" b="b" t="t" l="l"/>
              <a:pathLst>
                <a:path h="997836" w="1027471">
                  <a:moveTo>
                    <a:pt x="513735" y="0"/>
                  </a:moveTo>
                  <a:cubicBezTo>
                    <a:pt x="230007" y="0"/>
                    <a:pt x="0" y="223373"/>
                    <a:pt x="0" y="498918"/>
                  </a:cubicBezTo>
                  <a:cubicBezTo>
                    <a:pt x="0" y="774463"/>
                    <a:pt x="230007" y="997836"/>
                    <a:pt x="513735" y="997836"/>
                  </a:cubicBezTo>
                  <a:cubicBezTo>
                    <a:pt x="797464" y="997836"/>
                    <a:pt x="1027471" y="774463"/>
                    <a:pt x="1027471" y="498918"/>
                  </a:cubicBezTo>
                  <a:cubicBezTo>
                    <a:pt x="1027471" y="223373"/>
                    <a:pt x="797464" y="0"/>
                    <a:pt x="513735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96325" y="36397"/>
              <a:ext cx="834820" cy="867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68248" y="-3326543"/>
            <a:ext cx="7203777" cy="5740737"/>
            <a:chOff x="0" y="0"/>
            <a:chExt cx="101994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944" cy="812800"/>
            </a:xfrm>
            <a:custGeom>
              <a:avLst/>
              <a:gdLst/>
              <a:ahLst/>
              <a:cxnLst/>
              <a:rect r="r" b="b" t="t" l="l"/>
              <a:pathLst>
                <a:path h="812800" w="1019944">
                  <a:moveTo>
                    <a:pt x="509972" y="0"/>
                  </a:moveTo>
                  <a:cubicBezTo>
                    <a:pt x="228322" y="0"/>
                    <a:pt x="0" y="181951"/>
                    <a:pt x="0" y="406400"/>
                  </a:cubicBezTo>
                  <a:cubicBezTo>
                    <a:pt x="0" y="630849"/>
                    <a:pt x="228322" y="812800"/>
                    <a:pt x="509972" y="812800"/>
                  </a:cubicBezTo>
                  <a:cubicBezTo>
                    <a:pt x="791622" y="812800"/>
                    <a:pt x="1019944" y="630849"/>
                    <a:pt x="1019944" y="406400"/>
                  </a:cubicBezTo>
                  <a:cubicBezTo>
                    <a:pt x="1019944" y="181951"/>
                    <a:pt x="791622" y="0"/>
                    <a:pt x="509972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95620" y="19050"/>
              <a:ext cx="828704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247434" y="280399"/>
            <a:ext cx="8225327" cy="8225327"/>
          </a:xfrm>
          <a:custGeom>
            <a:avLst/>
            <a:gdLst/>
            <a:ahLst/>
            <a:cxnLst/>
            <a:rect r="r" b="b" t="t" l="l"/>
            <a:pathLst>
              <a:path h="8225327" w="8225327">
                <a:moveTo>
                  <a:pt x="0" y="0"/>
                </a:moveTo>
                <a:lnTo>
                  <a:pt x="8225327" y="0"/>
                </a:lnTo>
                <a:lnTo>
                  <a:pt x="8225327" y="8225327"/>
                </a:lnTo>
                <a:lnTo>
                  <a:pt x="0" y="822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1248189" y="2786074"/>
            <a:ext cx="6637719" cy="3318859"/>
          </a:xfrm>
          <a:custGeom>
            <a:avLst/>
            <a:gdLst/>
            <a:ahLst/>
            <a:cxnLst/>
            <a:rect r="r" b="b" t="t" l="l"/>
            <a:pathLst>
              <a:path h="3318859" w="6637719">
                <a:moveTo>
                  <a:pt x="0" y="0"/>
                </a:moveTo>
                <a:lnTo>
                  <a:pt x="6637719" y="0"/>
                </a:lnTo>
                <a:lnTo>
                  <a:pt x="6637719" y="3318860"/>
                </a:lnTo>
                <a:lnTo>
                  <a:pt x="0" y="3318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638574" y="2709557"/>
            <a:ext cx="6651061" cy="3458552"/>
          </a:xfrm>
          <a:custGeom>
            <a:avLst/>
            <a:gdLst/>
            <a:ahLst/>
            <a:cxnLst/>
            <a:rect r="r" b="b" t="t" l="l"/>
            <a:pathLst>
              <a:path h="3458552" w="6651061">
                <a:moveTo>
                  <a:pt x="0" y="0"/>
                </a:moveTo>
                <a:lnTo>
                  <a:pt x="6651061" y="0"/>
                </a:lnTo>
                <a:lnTo>
                  <a:pt x="6651061" y="3458552"/>
                </a:lnTo>
                <a:lnTo>
                  <a:pt x="0" y="3458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07619" y="829800"/>
            <a:ext cx="6618001" cy="6618001"/>
          </a:xfrm>
          <a:custGeom>
            <a:avLst/>
            <a:gdLst/>
            <a:ahLst/>
            <a:cxnLst/>
            <a:rect r="r" b="b" t="t" l="l"/>
            <a:pathLst>
              <a:path h="6618001" w="6618001">
                <a:moveTo>
                  <a:pt x="0" y="0"/>
                </a:moveTo>
                <a:lnTo>
                  <a:pt x="6618001" y="0"/>
                </a:lnTo>
                <a:lnTo>
                  <a:pt x="6618001" y="6618001"/>
                </a:lnTo>
                <a:lnTo>
                  <a:pt x="0" y="661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444633" y="1546553"/>
            <a:ext cx="5616761" cy="2808381"/>
          </a:xfrm>
          <a:custGeom>
            <a:avLst/>
            <a:gdLst/>
            <a:ahLst/>
            <a:cxnLst/>
            <a:rect r="r" b="b" t="t" l="l"/>
            <a:pathLst>
              <a:path h="2808381" w="5616761">
                <a:moveTo>
                  <a:pt x="5616761" y="0"/>
                </a:moveTo>
                <a:lnTo>
                  <a:pt x="0" y="0"/>
                </a:lnTo>
                <a:lnTo>
                  <a:pt x="0" y="2808381"/>
                </a:lnTo>
                <a:lnTo>
                  <a:pt x="5616761" y="2808381"/>
                </a:lnTo>
                <a:lnTo>
                  <a:pt x="561676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415612" y="6135004"/>
            <a:ext cx="3621733" cy="1512074"/>
          </a:xfrm>
          <a:custGeom>
            <a:avLst/>
            <a:gdLst/>
            <a:ahLst/>
            <a:cxnLst/>
            <a:rect r="r" b="b" t="t" l="l"/>
            <a:pathLst>
              <a:path h="1512074" w="3621733">
                <a:moveTo>
                  <a:pt x="0" y="0"/>
                </a:moveTo>
                <a:lnTo>
                  <a:pt x="3621733" y="0"/>
                </a:lnTo>
                <a:lnTo>
                  <a:pt x="3621733" y="1512073"/>
                </a:lnTo>
                <a:lnTo>
                  <a:pt x="0" y="1512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807467" y="2414194"/>
            <a:ext cx="4891093" cy="4891073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t="-13636" r="0" b="-1363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186046" y="1810706"/>
            <a:ext cx="1721573" cy="1636893"/>
            <a:chOff x="0" y="0"/>
            <a:chExt cx="1293983" cy="12303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3983" cy="1230335"/>
            </a:xfrm>
            <a:custGeom>
              <a:avLst/>
              <a:gdLst/>
              <a:ahLst/>
              <a:cxnLst/>
              <a:rect r="r" b="b" t="t" l="l"/>
              <a:pathLst>
                <a:path h="1230335" w="1293983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0"/>
            <a:ext cx="2528845" cy="1582819"/>
          </a:xfrm>
          <a:custGeom>
            <a:avLst/>
            <a:gdLst/>
            <a:ahLst/>
            <a:cxnLst/>
            <a:rect r="r" b="b" t="t" l="l"/>
            <a:pathLst>
              <a:path h="1582819" w="2528845">
                <a:moveTo>
                  <a:pt x="0" y="0"/>
                </a:moveTo>
                <a:lnTo>
                  <a:pt x="2528845" y="0"/>
                </a:lnTo>
                <a:lnTo>
                  <a:pt x="2528845" y="1582819"/>
                </a:lnTo>
                <a:lnTo>
                  <a:pt x="0" y="15828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012" t="-38160" r="-3012" b="-31232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40525" y="1664548"/>
            <a:ext cx="7521295" cy="7334483"/>
            <a:chOff x="0" y="0"/>
            <a:chExt cx="10028394" cy="977931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28394" cy="7032411"/>
            </a:xfrm>
            <a:custGeom>
              <a:avLst/>
              <a:gdLst/>
              <a:ahLst/>
              <a:cxnLst/>
              <a:rect r="r" b="b" t="t" l="l"/>
              <a:pathLst>
                <a:path h="7032411" w="10028394">
                  <a:moveTo>
                    <a:pt x="0" y="0"/>
                  </a:moveTo>
                  <a:lnTo>
                    <a:pt x="10028394" y="0"/>
                  </a:lnTo>
                  <a:lnTo>
                    <a:pt x="10028394" y="7032411"/>
                  </a:lnTo>
                  <a:lnTo>
                    <a:pt x="0" y="7032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2746900"/>
              <a:ext cx="10028394" cy="7032411"/>
            </a:xfrm>
            <a:custGeom>
              <a:avLst/>
              <a:gdLst/>
              <a:ahLst/>
              <a:cxnLst/>
              <a:rect r="r" b="b" t="t" l="l"/>
              <a:pathLst>
                <a:path h="7032411" w="10028394">
                  <a:moveTo>
                    <a:pt x="0" y="0"/>
                  </a:moveTo>
                  <a:lnTo>
                    <a:pt x="10028394" y="0"/>
                  </a:lnTo>
                  <a:lnTo>
                    <a:pt x="10028394" y="7032411"/>
                  </a:lnTo>
                  <a:lnTo>
                    <a:pt x="0" y="7032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269167" y="3859"/>
              <a:ext cx="693444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=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941954" y="1412253"/>
              <a:ext cx="1347870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+=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05209" y="2812266"/>
              <a:ext cx="1221359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-=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04526" y="4164526"/>
              <a:ext cx="1149237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/=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968852" y="5511041"/>
              <a:ext cx="1420584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%=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07666" y="6857556"/>
              <a:ext cx="1605621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//=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834952" y="8257569"/>
              <a:ext cx="1624538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000000"/>
                  </a:solidFill>
                  <a:latin typeface="Poppins"/>
                </a:rPr>
                <a:t>**=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088480" y="32952"/>
              <a:ext cx="1851433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a=6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777756" y="1343586"/>
              <a:ext cx="2472882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a+=6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837824" y="2887528"/>
              <a:ext cx="2352746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a-=6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811720" y="4190003"/>
              <a:ext cx="2284819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a/=6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648919" y="5506758"/>
              <a:ext cx="2541931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a%=6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620850" y="6895706"/>
              <a:ext cx="2717643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a//=6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586045" y="8288662"/>
              <a:ext cx="2736169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000000"/>
                  </a:solidFill>
                  <a:latin typeface="Poppins"/>
                </a:rPr>
                <a:t>a**=6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7451995" y="186111"/>
              <a:ext cx="1488073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a=6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6954993" y="1600627"/>
              <a:ext cx="2482076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a=a+6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051551" y="2935153"/>
              <a:ext cx="2385518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a=a-6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7030795" y="4269441"/>
              <a:ext cx="2330471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a=a/6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7003046" y="5659917"/>
              <a:ext cx="2537574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a=a%6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6980937" y="6994205"/>
              <a:ext cx="2678801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a=a//6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6897690" y="8441821"/>
              <a:ext cx="2693240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000000"/>
                  </a:solidFill>
                  <a:latin typeface="Poppins"/>
                </a:rPr>
                <a:t>a=a**6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8459311" y="4508767"/>
            <a:ext cx="3778597" cy="162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Poppins Bold"/>
              </a:rPr>
              <a:t>Assignment 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Poppins Bold"/>
              </a:rPr>
              <a:t>Operator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42907" y="10045879"/>
            <a:ext cx="20973813" cy="734301"/>
            <a:chOff x="0" y="0"/>
            <a:chExt cx="1160798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7882" y="10045879"/>
            <a:ext cx="14412237" cy="734301"/>
            <a:chOff x="0" y="0"/>
            <a:chExt cx="797647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76472" cy="406400"/>
            </a:xfrm>
            <a:custGeom>
              <a:avLst/>
              <a:gdLst/>
              <a:ahLst/>
              <a:cxnLst/>
              <a:rect r="r" b="b" t="t" l="l"/>
              <a:pathLst>
                <a:path h="406400" w="7976472">
                  <a:moveTo>
                    <a:pt x="7773272" y="0"/>
                  </a:moveTo>
                  <a:cubicBezTo>
                    <a:pt x="7885496" y="0"/>
                    <a:pt x="7976472" y="90976"/>
                    <a:pt x="7976472" y="203200"/>
                  </a:cubicBezTo>
                  <a:cubicBezTo>
                    <a:pt x="7976472" y="315424"/>
                    <a:pt x="7885496" y="406400"/>
                    <a:pt x="77732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764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66787" y="10045879"/>
            <a:ext cx="9554425" cy="734301"/>
            <a:chOff x="0" y="0"/>
            <a:chExt cx="528790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87909" cy="406400"/>
            </a:xfrm>
            <a:custGeom>
              <a:avLst/>
              <a:gdLst/>
              <a:ahLst/>
              <a:cxnLst/>
              <a:rect r="r" b="b" t="t" l="l"/>
              <a:pathLst>
                <a:path h="406400" w="5287909">
                  <a:moveTo>
                    <a:pt x="5084709" y="0"/>
                  </a:moveTo>
                  <a:cubicBezTo>
                    <a:pt x="5196934" y="0"/>
                    <a:pt x="5287909" y="90976"/>
                    <a:pt x="5287909" y="203200"/>
                  </a:cubicBezTo>
                  <a:cubicBezTo>
                    <a:pt x="5287909" y="315424"/>
                    <a:pt x="5196934" y="406400"/>
                    <a:pt x="50847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28790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700000">
            <a:off x="11433812" y="-644825"/>
            <a:ext cx="6372297" cy="10620495"/>
          </a:xfrm>
          <a:custGeom>
            <a:avLst/>
            <a:gdLst/>
            <a:ahLst/>
            <a:cxnLst/>
            <a:rect r="r" b="b" t="t" l="l"/>
            <a:pathLst>
              <a:path h="10620495" w="6372297">
                <a:moveTo>
                  <a:pt x="0" y="0"/>
                </a:moveTo>
                <a:lnTo>
                  <a:pt x="6372297" y="0"/>
                </a:lnTo>
                <a:lnTo>
                  <a:pt x="6372297" y="10620494"/>
                </a:lnTo>
                <a:lnTo>
                  <a:pt x="0" y="1062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5601677" y="958756"/>
            <a:ext cx="16599087" cy="8299544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23101" y="1931001"/>
            <a:ext cx="7521295" cy="6355054"/>
            <a:chOff x="0" y="0"/>
            <a:chExt cx="10028394" cy="84734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28394" cy="7032411"/>
            </a:xfrm>
            <a:custGeom>
              <a:avLst/>
              <a:gdLst/>
              <a:ahLst/>
              <a:cxnLst/>
              <a:rect r="r" b="b" t="t" l="l"/>
              <a:pathLst>
                <a:path h="7032411" w="10028394">
                  <a:moveTo>
                    <a:pt x="0" y="0"/>
                  </a:moveTo>
                  <a:lnTo>
                    <a:pt x="10028394" y="0"/>
                  </a:lnTo>
                  <a:lnTo>
                    <a:pt x="10028394" y="7032411"/>
                  </a:lnTo>
                  <a:lnTo>
                    <a:pt x="0" y="7032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440994"/>
              <a:ext cx="10028394" cy="7032411"/>
            </a:xfrm>
            <a:custGeom>
              <a:avLst/>
              <a:gdLst/>
              <a:ahLst/>
              <a:cxnLst/>
              <a:rect r="r" b="b" t="t" l="l"/>
              <a:pathLst>
                <a:path h="7032411" w="10028394">
                  <a:moveTo>
                    <a:pt x="0" y="0"/>
                  </a:moveTo>
                  <a:lnTo>
                    <a:pt x="10028394" y="0"/>
                  </a:lnTo>
                  <a:lnTo>
                    <a:pt x="10028394" y="7032411"/>
                  </a:lnTo>
                  <a:lnTo>
                    <a:pt x="0" y="7032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34952" y="63827"/>
              <a:ext cx="1599175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FFFFFF"/>
                  </a:solidFill>
                  <a:latin typeface="Poppins"/>
                </a:rPr>
                <a:t>==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41954" y="1412253"/>
              <a:ext cx="1347870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FFFFFF"/>
                  </a:solidFill>
                  <a:latin typeface="Poppins"/>
                </a:rPr>
                <a:t>!=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05209" y="2812266"/>
              <a:ext cx="1221359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FFFFFF"/>
                  </a:solidFill>
                  <a:latin typeface="Poppins"/>
                </a:rPr>
                <a:t>&gt;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04526" y="4164526"/>
              <a:ext cx="1149237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FFFFFF"/>
                  </a:solidFill>
                  <a:latin typeface="Poppins"/>
                </a:rPr>
                <a:t>&lt;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968852" y="5511041"/>
              <a:ext cx="1420584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FFFFFF"/>
                  </a:solidFill>
                  <a:latin typeface="Poppins"/>
                </a:rPr>
                <a:t>&gt;=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07666" y="6857556"/>
              <a:ext cx="1605621" cy="129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  <a:spcBef>
                  <a:spcPct val="0"/>
                </a:spcBef>
              </a:pPr>
              <a:r>
                <a:rPr lang="en-US" sz="5660">
                  <a:solidFill>
                    <a:srgbClr val="FFFFFF"/>
                  </a:solidFill>
                  <a:latin typeface="Poppins"/>
                </a:rPr>
                <a:t>&lt;=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648919" y="32952"/>
              <a:ext cx="2892457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FFFFFF"/>
                  </a:solidFill>
                  <a:latin typeface="Poppins"/>
                </a:rPr>
                <a:t>a==6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777756" y="1343586"/>
              <a:ext cx="2472882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FFFFFF"/>
                  </a:solidFill>
                  <a:latin typeface="Poppins"/>
                </a:rPr>
                <a:t>a!=6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837824" y="2887528"/>
              <a:ext cx="2352746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FFFFFF"/>
                  </a:solidFill>
                  <a:latin typeface="Poppins"/>
                </a:rPr>
                <a:t>a&gt;6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811720" y="4190003"/>
              <a:ext cx="2526774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FFFFFF"/>
                  </a:solidFill>
                  <a:latin typeface="Poppins"/>
                </a:rPr>
                <a:t>a&lt;6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648919" y="5506758"/>
              <a:ext cx="2541931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FFFFFF"/>
                  </a:solidFill>
                  <a:latin typeface="Poppins"/>
                </a:rPr>
                <a:t>a&gt;=6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620850" y="6895706"/>
              <a:ext cx="2717643" cy="123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5"/>
                </a:lnSpc>
                <a:spcBef>
                  <a:spcPct val="0"/>
                </a:spcBef>
              </a:pPr>
              <a:r>
                <a:rPr lang="en-US" sz="5375">
                  <a:solidFill>
                    <a:srgbClr val="FFFFFF"/>
                  </a:solidFill>
                  <a:latin typeface="Poppins"/>
                </a:rPr>
                <a:t>a&lt;=6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451995" y="186111"/>
              <a:ext cx="1488073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FFFFFF"/>
                  </a:solidFill>
                  <a:latin typeface="Poppins"/>
                </a:rPr>
                <a:t>a=6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954993" y="1600627"/>
              <a:ext cx="2482076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FFFFFF"/>
                  </a:solidFill>
                  <a:latin typeface="Poppins"/>
                </a:rPr>
                <a:t>a=a+6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051551" y="2935153"/>
              <a:ext cx="2385518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FFFFFF"/>
                  </a:solidFill>
                  <a:latin typeface="Poppins"/>
                </a:rPr>
                <a:t>a=a-6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030795" y="4269441"/>
              <a:ext cx="2330471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FFFFFF"/>
                  </a:solidFill>
                  <a:latin typeface="Poppins"/>
                </a:rPr>
                <a:t>a=a/6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003046" y="5659917"/>
              <a:ext cx="2537574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FFFFFF"/>
                  </a:solidFill>
                  <a:latin typeface="Poppins"/>
                </a:rPr>
                <a:t>a=a%6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980937" y="6994205"/>
              <a:ext cx="2678801" cy="9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320">
                  <a:solidFill>
                    <a:srgbClr val="FFFFFF"/>
                  </a:solidFill>
                  <a:latin typeface="Poppins"/>
                </a:rPr>
                <a:t>a=a//6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5411639" y="4399525"/>
            <a:ext cx="2680329" cy="4467216"/>
          </a:xfrm>
          <a:custGeom>
            <a:avLst/>
            <a:gdLst/>
            <a:ahLst/>
            <a:cxnLst/>
            <a:rect r="r" b="b" t="t" l="l"/>
            <a:pathLst>
              <a:path h="4467216" w="2680329">
                <a:moveTo>
                  <a:pt x="0" y="0"/>
                </a:moveTo>
                <a:lnTo>
                  <a:pt x="2680330" y="0"/>
                </a:lnTo>
                <a:lnTo>
                  <a:pt x="2680330" y="4467215"/>
                </a:lnTo>
                <a:lnTo>
                  <a:pt x="0" y="4467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411639" y="1332823"/>
            <a:ext cx="2880407" cy="4800679"/>
          </a:xfrm>
          <a:custGeom>
            <a:avLst/>
            <a:gdLst/>
            <a:ahLst/>
            <a:cxnLst/>
            <a:rect r="r" b="b" t="t" l="l"/>
            <a:pathLst>
              <a:path h="4800679" w="2880407">
                <a:moveTo>
                  <a:pt x="0" y="0"/>
                </a:moveTo>
                <a:lnTo>
                  <a:pt x="2880407" y="0"/>
                </a:lnTo>
                <a:lnTo>
                  <a:pt x="2880407" y="4800679"/>
                </a:lnTo>
                <a:lnTo>
                  <a:pt x="0" y="4800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333545" y="2123811"/>
            <a:ext cx="3236356" cy="3218703"/>
          </a:xfrm>
          <a:custGeom>
            <a:avLst/>
            <a:gdLst/>
            <a:ahLst/>
            <a:cxnLst/>
            <a:rect r="r" b="b" t="t" l="l"/>
            <a:pathLst>
              <a:path h="3218703" w="3236356">
                <a:moveTo>
                  <a:pt x="0" y="0"/>
                </a:moveTo>
                <a:lnTo>
                  <a:pt x="3236355" y="0"/>
                </a:lnTo>
                <a:lnTo>
                  <a:pt x="3236355" y="3218703"/>
                </a:lnTo>
                <a:lnTo>
                  <a:pt x="0" y="3218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2333545" y="5627714"/>
            <a:ext cx="3297376" cy="145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</a:pPr>
            <a:r>
              <a:rPr lang="en-US" sz="4051">
                <a:solidFill>
                  <a:srgbClr val="FFFFFF"/>
                </a:solidFill>
                <a:latin typeface="Poppins Bold"/>
              </a:rPr>
              <a:t>Comparison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Poppins Bold"/>
              </a:rPr>
              <a:t>Operators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394" y="-3399741"/>
            <a:ext cx="29232362" cy="22235288"/>
            <a:chOff x="0" y="0"/>
            <a:chExt cx="38976483" cy="29647051"/>
          </a:xfrm>
        </p:grpSpPr>
        <p:sp>
          <p:nvSpPr>
            <p:cNvPr name="Freeform 3" id="3"/>
            <p:cNvSpPr/>
            <p:nvPr/>
          </p:nvSpPr>
          <p:spPr>
            <a:xfrm flipH="true" flipV="false" rot="-10022885">
              <a:off x="5514551" y="2818158"/>
              <a:ext cx="25892977" cy="6570343"/>
            </a:xfrm>
            <a:custGeom>
              <a:avLst/>
              <a:gdLst/>
              <a:ahLst/>
              <a:cxnLst/>
              <a:rect r="r" b="b" t="t" l="l"/>
              <a:pathLst>
                <a:path h="6570343" w="25892977">
                  <a:moveTo>
                    <a:pt x="25892977" y="0"/>
                  </a:moveTo>
                  <a:lnTo>
                    <a:pt x="0" y="0"/>
                  </a:lnTo>
                  <a:lnTo>
                    <a:pt x="0" y="6570343"/>
                  </a:lnTo>
                  <a:lnTo>
                    <a:pt x="25892977" y="6570343"/>
                  </a:lnTo>
                  <a:lnTo>
                    <a:pt x="2589297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7445716">
              <a:off x="3530314" y="14821383"/>
              <a:ext cx="21823304" cy="7419923"/>
            </a:xfrm>
            <a:custGeom>
              <a:avLst/>
              <a:gdLst/>
              <a:ahLst/>
              <a:cxnLst/>
              <a:rect r="r" b="b" t="t" l="l"/>
              <a:pathLst>
                <a:path h="7419923" w="21823304">
                  <a:moveTo>
                    <a:pt x="0" y="7419923"/>
                  </a:moveTo>
                  <a:lnTo>
                    <a:pt x="21823304" y="7419923"/>
                  </a:lnTo>
                  <a:lnTo>
                    <a:pt x="21823304" y="0"/>
                  </a:lnTo>
                  <a:lnTo>
                    <a:pt x="0" y="0"/>
                  </a:lnTo>
                  <a:lnTo>
                    <a:pt x="0" y="7419923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0685">
              <a:off x="13619466" y="4042748"/>
              <a:ext cx="12864938" cy="12864938"/>
            </a:xfrm>
            <a:custGeom>
              <a:avLst/>
              <a:gdLst/>
              <a:ahLst/>
              <a:cxnLst/>
              <a:rect r="r" b="b" t="t" l="l"/>
              <a:pathLst>
                <a:path h="12864938" w="12864938">
                  <a:moveTo>
                    <a:pt x="0" y="0"/>
                  </a:moveTo>
                  <a:lnTo>
                    <a:pt x="12864938" y="0"/>
                  </a:lnTo>
                  <a:lnTo>
                    <a:pt x="12864938" y="12864938"/>
                  </a:lnTo>
                  <a:lnTo>
                    <a:pt x="0" y="1286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-3967601">
              <a:off x="19622343" y="8796281"/>
              <a:ext cx="16052124" cy="17671540"/>
              <a:chOff x="0" y="0"/>
              <a:chExt cx="2927153" cy="322245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927153" cy="3222458"/>
              </a:xfrm>
              <a:custGeom>
                <a:avLst/>
                <a:gdLst/>
                <a:ahLst/>
                <a:cxnLst/>
                <a:rect r="r" b="b" t="t" l="l"/>
                <a:pathLst>
                  <a:path h="3222458" w="2927153">
                    <a:moveTo>
                      <a:pt x="0" y="0"/>
                    </a:moveTo>
                    <a:lnTo>
                      <a:pt x="2927153" y="0"/>
                    </a:lnTo>
                    <a:lnTo>
                      <a:pt x="2927153" y="3222458"/>
                    </a:lnTo>
                    <a:lnTo>
                      <a:pt x="0" y="3222458"/>
                    </a:lnTo>
                    <a:close/>
                  </a:path>
                </a:pathLst>
              </a:custGeom>
              <a:solidFill>
                <a:srgbClr val="002F6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927153" cy="32796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10510685">
              <a:off x="14626222" y="4647269"/>
              <a:ext cx="11868936" cy="1186893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10510685">
              <a:off x="14997811" y="4882993"/>
              <a:ext cx="11100724" cy="1110072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96B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6661927" y="7061839"/>
              <a:ext cx="6780015" cy="6743033"/>
            </a:xfrm>
            <a:custGeom>
              <a:avLst/>
              <a:gdLst/>
              <a:ahLst/>
              <a:cxnLst/>
              <a:rect r="r" b="b" t="t" l="l"/>
              <a:pathLst>
                <a:path h="6743033" w="6780015">
                  <a:moveTo>
                    <a:pt x="0" y="0"/>
                  </a:moveTo>
                  <a:lnTo>
                    <a:pt x="6780015" y="0"/>
                  </a:lnTo>
                  <a:lnTo>
                    <a:pt x="6780015" y="6743033"/>
                  </a:lnTo>
                  <a:lnTo>
                    <a:pt x="0" y="674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8239645"/>
              <a:ext cx="12688464" cy="7232424"/>
            </a:xfrm>
            <a:custGeom>
              <a:avLst/>
              <a:gdLst/>
              <a:ahLst/>
              <a:cxnLst/>
              <a:rect r="r" b="b" t="t" l="l"/>
              <a:pathLst>
                <a:path h="7232424" w="12688464">
                  <a:moveTo>
                    <a:pt x="0" y="0"/>
                  </a:moveTo>
                  <a:lnTo>
                    <a:pt x="12688464" y="0"/>
                  </a:lnTo>
                  <a:lnTo>
                    <a:pt x="12688464" y="7232424"/>
                  </a:lnTo>
                  <a:lnTo>
                    <a:pt x="0" y="723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309281" y="8675121"/>
              <a:ext cx="1815562" cy="1238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4"/>
                </a:lnSpc>
                <a:spcBef>
                  <a:spcPct val="0"/>
                </a:spcBef>
              </a:pPr>
              <a:r>
                <a:rPr lang="en-US" sz="5381">
                  <a:solidFill>
                    <a:srgbClr val="000000"/>
                  </a:solidFill>
                  <a:latin typeface="Poppins"/>
                </a:rPr>
                <a:t>and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55302" y="10982166"/>
              <a:ext cx="923520" cy="1238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4"/>
                </a:lnSpc>
                <a:spcBef>
                  <a:spcPct val="0"/>
                </a:spcBef>
              </a:pPr>
              <a:r>
                <a:rPr lang="en-US" sz="5381">
                  <a:solidFill>
                    <a:srgbClr val="000000"/>
                  </a:solidFill>
                  <a:latin typeface="Poppins"/>
                </a:rPr>
                <a:t>or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67791" y="13290887"/>
              <a:ext cx="1498541" cy="1238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4"/>
                </a:lnSpc>
                <a:spcBef>
                  <a:spcPct val="0"/>
                </a:spcBef>
              </a:pPr>
              <a:r>
                <a:rPr lang="en-US" sz="5381">
                  <a:solidFill>
                    <a:srgbClr val="000000"/>
                  </a:solidFill>
                  <a:latin typeface="Poppins"/>
                </a:rPr>
                <a:t>not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355393" y="8399140"/>
              <a:ext cx="3997879" cy="187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3"/>
                </a:lnSpc>
                <a:spcBef>
                  <a:spcPct val="0"/>
                </a:spcBef>
              </a:pPr>
              <a:r>
                <a:rPr lang="en-US" sz="2695">
                  <a:solidFill>
                    <a:srgbClr val="000000"/>
                  </a:solidFill>
                  <a:latin typeface="Poppins"/>
                </a:rPr>
                <a:t>Returns True if both statements are true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596635" y="10537610"/>
              <a:ext cx="3515394" cy="2213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7"/>
                </a:lnSpc>
                <a:spcBef>
                  <a:spcPct val="0"/>
                </a:spcBef>
              </a:pPr>
              <a:r>
                <a:rPr lang="en-US" sz="2369">
                  <a:solidFill>
                    <a:srgbClr val="000000"/>
                  </a:solidFill>
                  <a:latin typeface="Poppins"/>
                </a:rPr>
                <a:t>Returns True if one of the statements is true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96635" y="13017893"/>
              <a:ext cx="3515394" cy="2213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7"/>
                </a:lnSpc>
                <a:spcBef>
                  <a:spcPct val="0"/>
                </a:spcBef>
              </a:pPr>
              <a:r>
                <a:rPr lang="en-US" sz="2369">
                  <a:solidFill>
                    <a:srgbClr val="000000"/>
                  </a:solidFill>
                  <a:latin typeface="Poppins"/>
                </a:rPr>
                <a:t>Reverse the result, returns False if the result is true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009660" y="9030052"/>
              <a:ext cx="3107534" cy="6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7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000000"/>
                  </a:solidFill>
                  <a:latin typeface="Poppins"/>
                </a:rPr>
                <a:t>a&lt;4 and a&lt;20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236324" y="11337096"/>
              <a:ext cx="2654205" cy="6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7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000000"/>
                  </a:solidFill>
                  <a:latin typeface="Poppins"/>
                </a:rPr>
                <a:t>a&lt;4 or a&gt;20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718988" y="14007371"/>
              <a:ext cx="3688879" cy="522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000000"/>
                  </a:solidFill>
                  <a:latin typeface="Poppins"/>
                </a:rPr>
                <a:t>not(a&lt;4 and a&lt;20)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68316" y="6398886"/>
              <a:ext cx="8550672" cy="1377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000000"/>
                  </a:solidFill>
                  <a:latin typeface="Poppins Bold"/>
                </a:rPr>
                <a:t>Logical Opertors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022885">
            <a:off x="4600707" y="-1133723"/>
            <a:ext cx="19419733" cy="4927757"/>
          </a:xfrm>
          <a:custGeom>
            <a:avLst/>
            <a:gdLst/>
            <a:ahLst/>
            <a:cxnLst/>
            <a:rect r="r" b="b" t="t" l="l"/>
            <a:pathLst>
              <a:path h="4927757" w="19419733">
                <a:moveTo>
                  <a:pt x="19419733" y="0"/>
                </a:moveTo>
                <a:lnTo>
                  <a:pt x="0" y="0"/>
                </a:lnTo>
                <a:lnTo>
                  <a:pt x="0" y="4927757"/>
                </a:lnTo>
                <a:lnTo>
                  <a:pt x="19419733" y="4927757"/>
                </a:lnTo>
                <a:lnTo>
                  <a:pt x="19419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10685">
            <a:off x="10679393" y="-215281"/>
            <a:ext cx="9648704" cy="9648704"/>
          </a:xfrm>
          <a:custGeom>
            <a:avLst/>
            <a:gdLst/>
            <a:ahLst/>
            <a:cxnLst/>
            <a:rect r="r" b="b" t="t" l="l"/>
            <a:pathLst>
              <a:path h="9648704" w="9648704">
                <a:moveTo>
                  <a:pt x="0" y="0"/>
                </a:moveTo>
                <a:lnTo>
                  <a:pt x="9648704" y="0"/>
                </a:lnTo>
                <a:lnTo>
                  <a:pt x="9648704" y="9648704"/>
                </a:lnTo>
                <a:lnTo>
                  <a:pt x="0" y="9648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967601">
            <a:off x="15181551" y="3349869"/>
            <a:ext cx="12039093" cy="13253655"/>
            <a:chOff x="0" y="0"/>
            <a:chExt cx="2927153" cy="32224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7153" cy="3222458"/>
            </a:xfrm>
            <a:custGeom>
              <a:avLst/>
              <a:gdLst/>
              <a:ahLst/>
              <a:cxnLst/>
              <a:rect r="r" b="b" t="t" l="l"/>
              <a:pathLst>
                <a:path h="3222458" w="2927153">
                  <a:moveTo>
                    <a:pt x="0" y="0"/>
                  </a:moveTo>
                  <a:lnTo>
                    <a:pt x="2927153" y="0"/>
                  </a:lnTo>
                  <a:lnTo>
                    <a:pt x="2927153" y="3222458"/>
                  </a:lnTo>
                  <a:lnTo>
                    <a:pt x="0" y="3222458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27153" cy="327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0510685">
            <a:off x="11434461" y="238110"/>
            <a:ext cx="8901702" cy="89017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7445716">
            <a:off x="3112529" y="7868696"/>
            <a:ext cx="16367478" cy="5564942"/>
          </a:xfrm>
          <a:custGeom>
            <a:avLst/>
            <a:gdLst/>
            <a:ahLst/>
            <a:cxnLst/>
            <a:rect r="r" b="b" t="t" l="l"/>
            <a:pathLst>
              <a:path h="5564942" w="16367478">
                <a:moveTo>
                  <a:pt x="0" y="5564943"/>
                </a:moveTo>
                <a:lnTo>
                  <a:pt x="16367478" y="5564943"/>
                </a:lnTo>
                <a:lnTo>
                  <a:pt x="16367478" y="0"/>
                </a:lnTo>
                <a:lnTo>
                  <a:pt x="0" y="0"/>
                </a:lnTo>
                <a:lnTo>
                  <a:pt x="0" y="556494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10510685">
            <a:off x="11713152" y="414903"/>
            <a:ext cx="8325543" cy="83255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2883436"/>
            <a:ext cx="10611285" cy="6048433"/>
          </a:xfrm>
          <a:custGeom>
            <a:avLst/>
            <a:gdLst/>
            <a:ahLst/>
            <a:cxnLst/>
            <a:rect r="r" b="b" t="t" l="l"/>
            <a:pathLst>
              <a:path h="6048433" w="10611285">
                <a:moveTo>
                  <a:pt x="0" y="0"/>
                </a:moveTo>
                <a:lnTo>
                  <a:pt x="10611285" y="0"/>
                </a:lnTo>
                <a:lnTo>
                  <a:pt x="10611285" y="6048433"/>
                </a:lnTo>
                <a:lnTo>
                  <a:pt x="0" y="6048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12221" y="69242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6214" y="3316710"/>
            <a:ext cx="1518343" cy="10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1"/>
              </a:lnSpc>
              <a:spcBef>
                <a:spcPct val="0"/>
              </a:spcBef>
            </a:pPr>
            <a:r>
              <a:rPr lang="en-US" sz="6001">
                <a:solidFill>
                  <a:srgbClr val="000000"/>
                </a:solidFill>
                <a:latin typeface="Poppins"/>
              </a:rPr>
              <a:t>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6895" y="5392463"/>
            <a:ext cx="2174440" cy="10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1"/>
              </a:lnSpc>
              <a:spcBef>
                <a:spcPct val="0"/>
              </a:spcBef>
            </a:pPr>
            <a:r>
              <a:rPr lang="en-US" sz="6001">
                <a:solidFill>
                  <a:srgbClr val="000000"/>
                </a:solidFill>
                <a:latin typeface="Poppins"/>
              </a:rPr>
              <a:t>is not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97533" y="2977560"/>
            <a:ext cx="2941398" cy="186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Poppins"/>
              </a:rPr>
              <a:t>Returns True if both variables are the same object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5816" y="4677622"/>
            <a:ext cx="2519654" cy="239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</a:pPr>
          </a:p>
          <a:p>
            <a:pPr algn="ctr">
              <a:lnSpc>
                <a:spcPts val="3170"/>
              </a:lnSpc>
            </a:pPr>
            <a:r>
              <a:rPr lang="en-US" sz="2264">
                <a:solidFill>
                  <a:srgbClr val="000000"/>
                </a:solidFill>
                <a:latin typeface="Poppins"/>
              </a:rPr>
              <a:t>Returns True if both variables are not the same object</a:t>
            </a:r>
          </a:p>
          <a:p>
            <a:pPr algn="ctr">
              <a:lnSpc>
                <a:spcPts val="317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534724" y="3637095"/>
            <a:ext cx="2598811" cy="53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</a:rPr>
              <a:t>a is b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961240" y="2013734"/>
            <a:ext cx="5085011" cy="5057275"/>
          </a:xfrm>
          <a:custGeom>
            <a:avLst/>
            <a:gdLst/>
            <a:ahLst/>
            <a:cxnLst/>
            <a:rect r="r" b="b" t="t" l="l"/>
            <a:pathLst>
              <a:path h="5057275" w="5085011">
                <a:moveTo>
                  <a:pt x="0" y="0"/>
                </a:moveTo>
                <a:lnTo>
                  <a:pt x="5085011" y="0"/>
                </a:lnTo>
                <a:lnTo>
                  <a:pt x="5085011" y="5057275"/>
                </a:lnTo>
                <a:lnTo>
                  <a:pt x="0" y="5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724282" y="5371658"/>
            <a:ext cx="2219696" cy="53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</a:rPr>
              <a:t>a is not 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91636" y="8254395"/>
            <a:ext cx="3084987" cy="45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Poppins"/>
              </a:rPr>
              <a:t>not(a&lt;4 and a&lt;20)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1031" y="1508961"/>
            <a:ext cx="7882610" cy="213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Poppins Bold"/>
              </a:rPr>
              <a:t>Identity Operators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071153" y="69242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30980" y="69242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022885">
            <a:off x="4753107" y="-981323"/>
            <a:ext cx="19419733" cy="4927757"/>
          </a:xfrm>
          <a:custGeom>
            <a:avLst/>
            <a:gdLst/>
            <a:ahLst/>
            <a:cxnLst/>
            <a:rect r="r" b="b" t="t" l="l"/>
            <a:pathLst>
              <a:path h="4927757" w="19419733">
                <a:moveTo>
                  <a:pt x="19419733" y="0"/>
                </a:moveTo>
                <a:lnTo>
                  <a:pt x="0" y="0"/>
                </a:lnTo>
                <a:lnTo>
                  <a:pt x="0" y="4927757"/>
                </a:lnTo>
                <a:lnTo>
                  <a:pt x="19419733" y="4927757"/>
                </a:lnTo>
                <a:lnTo>
                  <a:pt x="19419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10685">
            <a:off x="10831793" y="-62881"/>
            <a:ext cx="9648704" cy="9648704"/>
          </a:xfrm>
          <a:custGeom>
            <a:avLst/>
            <a:gdLst/>
            <a:ahLst/>
            <a:cxnLst/>
            <a:rect r="r" b="b" t="t" l="l"/>
            <a:pathLst>
              <a:path h="9648704" w="9648704">
                <a:moveTo>
                  <a:pt x="0" y="0"/>
                </a:moveTo>
                <a:lnTo>
                  <a:pt x="9648704" y="0"/>
                </a:lnTo>
                <a:lnTo>
                  <a:pt x="9648704" y="9648704"/>
                </a:lnTo>
                <a:lnTo>
                  <a:pt x="0" y="9648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967601">
            <a:off x="15333951" y="3502269"/>
            <a:ext cx="12039093" cy="13253655"/>
            <a:chOff x="0" y="0"/>
            <a:chExt cx="2927153" cy="32224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7153" cy="3222458"/>
            </a:xfrm>
            <a:custGeom>
              <a:avLst/>
              <a:gdLst/>
              <a:ahLst/>
              <a:cxnLst/>
              <a:rect r="r" b="b" t="t" l="l"/>
              <a:pathLst>
                <a:path h="3222458" w="2927153">
                  <a:moveTo>
                    <a:pt x="0" y="0"/>
                  </a:moveTo>
                  <a:lnTo>
                    <a:pt x="2927153" y="0"/>
                  </a:lnTo>
                  <a:lnTo>
                    <a:pt x="2927153" y="3222458"/>
                  </a:lnTo>
                  <a:lnTo>
                    <a:pt x="0" y="3222458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27153" cy="327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0510685">
            <a:off x="11586861" y="390510"/>
            <a:ext cx="8901702" cy="89017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7445716">
            <a:off x="3264929" y="8021096"/>
            <a:ext cx="16367478" cy="5564942"/>
          </a:xfrm>
          <a:custGeom>
            <a:avLst/>
            <a:gdLst/>
            <a:ahLst/>
            <a:cxnLst/>
            <a:rect r="r" b="b" t="t" l="l"/>
            <a:pathLst>
              <a:path h="5564942" w="16367478">
                <a:moveTo>
                  <a:pt x="0" y="5564943"/>
                </a:moveTo>
                <a:lnTo>
                  <a:pt x="16367478" y="5564943"/>
                </a:lnTo>
                <a:lnTo>
                  <a:pt x="16367478" y="0"/>
                </a:lnTo>
                <a:lnTo>
                  <a:pt x="0" y="0"/>
                </a:lnTo>
                <a:lnTo>
                  <a:pt x="0" y="556494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10510685">
            <a:off x="11865552" y="567303"/>
            <a:ext cx="8325543" cy="83255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400" y="3035836"/>
            <a:ext cx="10611285" cy="6048433"/>
          </a:xfrm>
          <a:custGeom>
            <a:avLst/>
            <a:gdLst/>
            <a:ahLst/>
            <a:cxnLst/>
            <a:rect r="r" b="b" t="t" l="l"/>
            <a:pathLst>
              <a:path h="6048433" w="10611285">
                <a:moveTo>
                  <a:pt x="0" y="0"/>
                </a:moveTo>
                <a:lnTo>
                  <a:pt x="10611285" y="0"/>
                </a:lnTo>
                <a:lnTo>
                  <a:pt x="10611285" y="6048433"/>
                </a:lnTo>
                <a:lnTo>
                  <a:pt x="0" y="6048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59821" y="70766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3814" y="3469110"/>
            <a:ext cx="1518343" cy="10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1"/>
              </a:lnSpc>
              <a:spcBef>
                <a:spcPct val="0"/>
              </a:spcBef>
            </a:pPr>
            <a:r>
              <a:rPr lang="en-US" sz="6001">
                <a:solidFill>
                  <a:srgbClr val="000000"/>
                </a:solidFill>
                <a:latin typeface="Poppins"/>
              </a:rPr>
              <a:t>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9295" y="5544863"/>
            <a:ext cx="2174440" cy="10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1"/>
              </a:lnSpc>
              <a:spcBef>
                <a:spcPct val="0"/>
              </a:spcBef>
            </a:pPr>
            <a:r>
              <a:rPr lang="en-US" sz="6001">
                <a:solidFill>
                  <a:srgbClr val="000000"/>
                </a:solidFill>
                <a:latin typeface="Poppins"/>
              </a:rPr>
              <a:t>not 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30573" y="3215710"/>
            <a:ext cx="3454940" cy="15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Returns True if a sequence with the specified value is present in the object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30573" y="4831290"/>
            <a:ext cx="3488909" cy="224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Poppins"/>
              </a:rPr>
              <a:t>Returns True if a sequence with the specified value is not present in the object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687124" y="3789495"/>
            <a:ext cx="2598811" cy="53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</a:rPr>
              <a:t>a in b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113640" y="2166134"/>
            <a:ext cx="5085011" cy="5057275"/>
          </a:xfrm>
          <a:custGeom>
            <a:avLst/>
            <a:gdLst/>
            <a:ahLst/>
            <a:cxnLst/>
            <a:rect r="r" b="b" t="t" l="l"/>
            <a:pathLst>
              <a:path h="5057275" w="5085011">
                <a:moveTo>
                  <a:pt x="0" y="0"/>
                </a:moveTo>
                <a:lnTo>
                  <a:pt x="5085011" y="0"/>
                </a:lnTo>
                <a:lnTo>
                  <a:pt x="5085011" y="5057275"/>
                </a:lnTo>
                <a:lnTo>
                  <a:pt x="0" y="5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876682" y="5524058"/>
            <a:ext cx="2219696" cy="53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</a:rPr>
              <a:t>a not in 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4036" y="8406795"/>
            <a:ext cx="3084987" cy="45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Poppins"/>
              </a:rPr>
              <a:t>not(a&lt;4 and a&lt;20)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3431" y="1661361"/>
            <a:ext cx="9699907" cy="213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Poppins Bold"/>
              </a:rPr>
              <a:t>Membership Operators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223553" y="70766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483380" y="70766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022885">
            <a:off x="-314193" y="-521292"/>
            <a:ext cx="19419733" cy="4927757"/>
          </a:xfrm>
          <a:custGeom>
            <a:avLst/>
            <a:gdLst/>
            <a:ahLst/>
            <a:cxnLst/>
            <a:rect r="r" b="b" t="t" l="l"/>
            <a:pathLst>
              <a:path h="4927757" w="19419733">
                <a:moveTo>
                  <a:pt x="19419733" y="0"/>
                </a:moveTo>
                <a:lnTo>
                  <a:pt x="0" y="0"/>
                </a:lnTo>
                <a:lnTo>
                  <a:pt x="0" y="4927757"/>
                </a:lnTo>
                <a:lnTo>
                  <a:pt x="19419733" y="4927757"/>
                </a:lnTo>
                <a:lnTo>
                  <a:pt x="19419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10685">
            <a:off x="10831793" y="-62881"/>
            <a:ext cx="9648704" cy="9648704"/>
          </a:xfrm>
          <a:custGeom>
            <a:avLst/>
            <a:gdLst/>
            <a:ahLst/>
            <a:cxnLst/>
            <a:rect r="r" b="b" t="t" l="l"/>
            <a:pathLst>
              <a:path h="9648704" w="9648704">
                <a:moveTo>
                  <a:pt x="0" y="0"/>
                </a:moveTo>
                <a:lnTo>
                  <a:pt x="9648704" y="0"/>
                </a:lnTo>
                <a:lnTo>
                  <a:pt x="9648704" y="9648704"/>
                </a:lnTo>
                <a:lnTo>
                  <a:pt x="0" y="9648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967601">
            <a:off x="15333951" y="3502269"/>
            <a:ext cx="12039093" cy="13253655"/>
            <a:chOff x="0" y="0"/>
            <a:chExt cx="2927153" cy="32224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7153" cy="3222458"/>
            </a:xfrm>
            <a:custGeom>
              <a:avLst/>
              <a:gdLst/>
              <a:ahLst/>
              <a:cxnLst/>
              <a:rect r="r" b="b" t="t" l="l"/>
              <a:pathLst>
                <a:path h="3222458" w="2927153">
                  <a:moveTo>
                    <a:pt x="0" y="0"/>
                  </a:moveTo>
                  <a:lnTo>
                    <a:pt x="2927153" y="0"/>
                  </a:lnTo>
                  <a:lnTo>
                    <a:pt x="2927153" y="3222458"/>
                  </a:lnTo>
                  <a:lnTo>
                    <a:pt x="0" y="3222458"/>
                  </a:lnTo>
                  <a:close/>
                </a:path>
              </a:pathLst>
            </a:custGeom>
            <a:solidFill>
              <a:srgbClr val="002F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27153" cy="327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0510685">
            <a:off x="11586861" y="390510"/>
            <a:ext cx="8901702" cy="89017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7445716">
            <a:off x="3264929" y="8021096"/>
            <a:ext cx="16367478" cy="5564942"/>
          </a:xfrm>
          <a:custGeom>
            <a:avLst/>
            <a:gdLst/>
            <a:ahLst/>
            <a:cxnLst/>
            <a:rect r="r" b="b" t="t" l="l"/>
            <a:pathLst>
              <a:path h="5564942" w="16367478">
                <a:moveTo>
                  <a:pt x="0" y="5564943"/>
                </a:moveTo>
                <a:lnTo>
                  <a:pt x="16367478" y="5564943"/>
                </a:lnTo>
                <a:lnTo>
                  <a:pt x="16367478" y="0"/>
                </a:lnTo>
                <a:lnTo>
                  <a:pt x="0" y="0"/>
                </a:lnTo>
                <a:lnTo>
                  <a:pt x="0" y="556494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10510685">
            <a:off x="11865552" y="567303"/>
            <a:ext cx="8325543" cy="83255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96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359821" y="70766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13640" y="2166134"/>
            <a:ext cx="5085011" cy="5057275"/>
          </a:xfrm>
          <a:custGeom>
            <a:avLst/>
            <a:gdLst/>
            <a:ahLst/>
            <a:cxnLst/>
            <a:rect r="r" b="b" t="t" l="l"/>
            <a:pathLst>
              <a:path h="5057275" w="5085011">
                <a:moveTo>
                  <a:pt x="0" y="0"/>
                </a:moveTo>
                <a:lnTo>
                  <a:pt x="5085011" y="0"/>
                </a:lnTo>
                <a:lnTo>
                  <a:pt x="5085011" y="5057275"/>
                </a:lnTo>
                <a:lnTo>
                  <a:pt x="0" y="5057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23553" y="7076647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37721" y="7593194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0204" y="1099939"/>
            <a:ext cx="5413832" cy="84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D1DAB"/>
                </a:solidFill>
                <a:latin typeface="Poppins Bold"/>
              </a:rPr>
              <a:t>walrus operator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286805"/>
            <a:ext cx="9168844" cy="152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Poppins"/>
              </a:rPr>
              <a:t>The walrus operator, introduced in Python 3.8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204" y="8366966"/>
            <a:ext cx="5934732" cy="76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Poppins"/>
              </a:rPr>
              <a:t>is represented by </a:t>
            </a:r>
            <a:r>
              <a:rPr lang="en-US" sz="4299">
                <a:solidFill>
                  <a:srgbClr val="000000"/>
                </a:solidFill>
                <a:latin typeface="Poppins Semi-Bold"/>
              </a:rPr>
              <a:t>:=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238362"/>
            <a:ext cx="11228479" cy="152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Poppins"/>
              </a:rPr>
              <a:t>offers a way to accomplish two tasks at once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359821" y="6962347"/>
            <a:ext cx="11530367" cy="76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Poppins"/>
              </a:rPr>
              <a:t>Assign and return value Together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DAGA0V9rc7M</dc:identifier>
  <dcterms:modified xsi:type="dcterms:W3CDTF">2011-08-01T06:04:30Z</dcterms:modified>
  <cp:revision>1</cp:revision>
  <dc:title>Python_Operator</dc:title>
</cp:coreProperties>
</file>